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6C"/>
    <a:srgbClr val="EFEDEB"/>
    <a:srgbClr val="E5544C"/>
    <a:srgbClr val="7D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143"/>
    <p:restoredTop sz="94726"/>
  </p:normalViewPr>
  <p:slideViewPr>
    <p:cSldViewPr snapToGrid="0">
      <p:cViewPr varScale="1">
        <p:scale>
          <a:sx n="105" d="100"/>
          <a:sy n="105" d="100"/>
        </p:scale>
        <p:origin x="2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F6C68-3A35-E14C-A9F7-B40648B4F234}" type="datetimeFigureOut">
              <a:rPr lang="en-US" smtClean="0"/>
              <a:t>5/14/24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0188" y="1143000"/>
            <a:ext cx="3857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5C45A-FFC3-E740-A4A0-174F3059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2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5C45A-FFC3-E740-A4A0-174F305950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05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D5C45A-FFC3-E740-A4A0-174F305950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1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7187"/>
            <a:ext cx="7772400" cy="254677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42174"/>
            <a:ext cx="6858000" cy="17661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7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4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89467"/>
            <a:ext cx="1971675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89467"/>
            <a:ext cx="5800725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1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7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823722"/>
            <a:ext cx="7886700" cy="304291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895429"/>
            <a:ext cx="7886700" cy="1600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2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947333"/>
            <a:ext cx="388620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947333"/>
            <a:ext cx="388620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1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9468"/>
            <a:ext cx="788670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793241"/>
            <a:ext cx="3868340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672080"/>
            <a:ext cx="3868340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793241"/>
            <a:ext cx="3887391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672080"/>
            <a:ext cx="3887391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9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2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7680"/>
            <a:ext cx="2949178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53255"/>
            <a:ext cx="4629150" cy="51985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94560"/>
            <a:ext cx="2949178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9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7680"/>
            <a:ext cx="2949178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53255"/>
            <a:ext cx="4629150" cy="519853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94560"/>
            <a:ext cx="2949178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7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9468"/>
            <a:ext cx="788670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47333"/>
            <a:ext cx="788670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780108"/>
            <a:ext cx="20574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5548DD-AB06-7448-973C-98A5512DD12C}" type="datetimeFigureOut">
              <a:rPr lang="en-US" smtClean="0"/>
              <a:t>5/14/24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780108"/>
            <a:ext cx="30861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780108"/>
            <a:ext cx="20574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9630D8-7B84-0E46-A459-5B3F0CB39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6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63E0D820-358A-053B-9D3B-3490679EFBA4}"/>
              </a:ext>
            </a:extLst>
          </p:cNvPr>
          <p:cNvGrpSpPr/>
          <p:nvPr/>
        </p:nvGrpSpPr>
        <p:grpSpPr>
          <a:xfrm>
            <a:off x="-88136" y="-882404"/>
            <a:ext cx="9515581" cy="8197604"/>
            <a:chOff x="-264406" y="-882404"/>
            <a:chExt cx="9515581" cy="8197604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5D99EB7-E35A-B3E4-21F8-80E2A1D0EC8A}"/>
                </a:ext>
              </a:extLst>
            </p:cNvPr>
            <p:cNvGrpSpPr/>
            <p:nvPr/>
          </p:nvGrpSpPr>
          <p:grpSpPr>
            <a:xfrm>
              <a:off x="-264406" y="-882404"/>
              <a:ext cx="9515581" cy="8197604"/>
              <a:chOff x="31756" y="-88135"/>
              <a:chExt cx="8824506" cy="7059604"/>
            </a:xfrm>
          </p:grpSpPr>
          <p:pic>
            <p:nvPicPr>
              <p:cNvPr id="1028" name="Picture 4" descr="77 Best Summer Ending Quotes to Celebrate a Happy End | LouiseM">
                <a:extLst>
                  <a:ext uri="{FF2B5EF4-FFF2-40B4-BE49-F238E27FC236}">
                    <a16:creationId xmlns:a16="http://schemas.microsoft.com/office/drawing/2014/main" id="{F7C6EA49-7987-B6DD-59B4-0EFE38445E9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2048"/>
              <a:stretch/>
            </p:blipFill>
            <p:spPr bwMode="auto">
              <a:xfrm>
                <a:off x="31756" y="-88135"/>
                <a:ext cx="8824506" cy="70596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F967F7-9874-F98B-7D62-BB30A38BB815}"/>
                  </a:ext>
                </a:extLst>
              </p:cNvPr>
              <p:cNvSpPr txBox="1"/>
              <p:nvPr/>
            </p:nvSpPr>
            <p:spPr>
              <a:xfrm>
                <a:off x="556350" y="1762700"/>
                <a:ext cx="79211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E5544C"/>
                    </a:solidFill>
                  </a:rPr>
                  <a:t>Hello Rotary Leadership Institute</a:t>
                </a:r>
              </a:p>
            </p:txBody>
          </p:sp>
        </p:grpSp>
        <p:pic>
          <p:nvPicPr>
            <p:cNvPr id="1038" name="Picture 14" descr="Rotary Leadership Institute Files">
              <a:extLst>
                <a:ext uri="{FF2B5EF4-FFF2-40B4-BE49-F238E27FC236}">
                  <a16:creationId xmlns:a16="http://schemas.microsoft.com/office/drawing/2014/main" id="{96B0FBFE-FFCB-4582-3376-73E3F86812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5178" y="2724793"/>
              <a:ext cx="1457189" cy="1457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C69FE0B-8433-E038-7C7E-C5A0AB66EA53}"/>
                </a:ext>
              </a:extLst>
            </p:cNvPr>
            <p:cNvSpPr txBox="1"/>
            <p:nvPr/>
          </p:nvSpPr>
          <p:spPr>
            <a:xfrm>
              <a:off x="249431" y="1985768"/>
              <a:ext cx="7921128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August 24</a:t>
              </a:r>
              <a:r>
                <a:rPr lang="en-US" sz="2800" b="1" baseline="30000" dirty="0">
                  <a:solidFill>
                    <a:srgbClr val="E5544C"/>
                  </a:solidFill>
                </a:rPr>
                <a:t>th</a:t>
              </a:r>
              <a:r>
                <a:rPr lang="en-US" sz="2800" b="1" dirty="0">
                  <a:solidFill>
                    <a:srgbClr val="E5544C"/>
                  </a:solidFill>
                </a:rPr>
                <a:t> in New Bern</a:t>
              </a:r>
            </a:p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Part I, II, and III</a:t>
              </a:r>
            </a:p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Garber Methodist Church</a:t>
              </a:r>
            </a:p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4201 Country Club Road</a:t>
              </a:r>
            </a:p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Trent Woods NC 28562</a:t>
              </a:r>
            </a:p>
          </p:txBody>
        </p:sp>
        <p:pic>
          <p:nvPicPr>
            <p:cNvPr id="1046" name="Picture 22" descr="Rotary International wheel transparent PNG - StickPNG">
              <a:extLst>
                <a:ext uri="{FF2B5EF4-FFF2-40B4-BE49-F238E27FC236}">
                  <a16:creationId xmlns:a16="http://schemas.microsoft.com/office/drawing/2014/main" id="{D693EE7F-502F-FD12-7EC5-4A9E1A88FB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41" y="2797484"/>
              <a:ext cx="1311808" cy="1311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C98BB2E-967D-7F6B-60A3-BA891D5FF106}"/>
              </a:ext>
            </a:extLst>
          </p:cNvPr>
          <p:cNvGrpSpPr/>
          <p:nvPr/>
        </p:nvGrpSpPr>
        <p:grpSpPr>
          <a:xfrm>
            <a:off x="64264" y="-730004"/>
            <a:ext cx="9515581" cy="8197604"/>
            <a:chOff x="-264406" y="-882404"/>
            <a:chExt cx="9515581" cy="8197604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B533E01-6F18-7154-6E9A-F8DCB1BA86C4}"/>
                </a:ext>
              </a:extLst>
            </p:cNvPr>
            <p:cNvGrpSpPr/>
            <p:nvPr/>
          </p:nvGrpSpPr>
          <p:grpSpPr>
            <a:xfrm>
              <a:off x="-264406" y="-882404"/>
              <a:ext cx="9515581" cy="8197604"/>
              <a:chOff x="31756" y="-88135"/>
              <a:chExt cx="8824506" cy="7059604"/>
            </a:xfrm>
          </p:grpSpPr>
          <p:pic>
            <p:nvPicPr>
              <p:cNvPr id="29" name="Picture 4" descr="77 Best Summer Ending Quotes to Celebrate a Happy End | LouiseM">
                <a:extLst>
                  <a:ext uri="{FF2B5EF4-FFF2-40B4-BE49-F238E27FC236}">
                    <a16:creationId xmlns:a16="http://schemas.microsoft.com/office/drawing/2014/main" id="{FC09D635-3A1F-8B9F-1BA6-BCD1397C4E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2048"/>
              <a:stretch/>
            </p:blipFill>
            <p:spPr bwMode="auto">
              <a:xfrm>
                <a:off x="31756" y="-88135"/>
                <a:ext cx="8824506" cy="70596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10FCAD9-3566-A7B6-F73D-994583178774}"/>
                  </a:ext>
                </a:extLst>
              </p:cNvPr>
              <p:cNvSpPr txBox="1"/>
              <p:nvPr/>
            </p:nvSpPr>
            <p:spPr>
              <a:xfrm>
                <a:off x="556350" y="1762700"/>
                <a:ext cx="79211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E5544C"/>
                    </a:solidFill>
                  </a:rPr>
                  <a:t>Hello Rotary Leadership Institute</a:t>
                </a:r>
              </a:p>
            </p:txBody>
          </p:sp>
        </p:grpSp>
        <p:pic>
          <p:nvPicPr>
            <p:cNvPr id="26" name="Picture 14" descr="Rotary Leadership Institute Files">
              <a:extLst>
                <a:ext uri="{FF2B5EF4-FFF2-40B4-BE49-F238E27FC236}">
                  <a16:creationId xmlns:a16="http://schemas.microsoft.com/office/drawing/2014/main" id="{58C13DE4-B22E-B380-F0E3-72FBBF5595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5178" y="2724793"/>
              <a:ext cx="1457189" cy="1457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91AD287-18C1-F1B5-D9BE-C1FD641E9F6E}"/>
                </a:ext>
              </a:extLst>
            </p:cNvPr>
            <p:cNvSpPr txBox="1"/>
            <p:nvPr/>
          </p:nvSpPr>
          <p:spPr>
            <a:xfrm>
              <a:off x="249431" y="1985768"/>
              <a:ext cx="7921128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August 24</a:t>
              </a:r>
              <a:r>
                <a:rPr lang="en-US" sz="2800" b="1" baseline="30000" dirty="0">
                  <a:solidFill>
                    <a:srgbClr val="E5544C"/>
                  </a:solidFill>
                </a:rPr>
                <a:t>th</a:t>
              </a:r>
              <a:r>
                <a:rPr lang="en-US" sz="2800" b="1" dirty="0">
                  <a:solidFill>
                    <a:srgbClr val="E5544C"/>
                  </a:solidFill>
                </a:rPr>
                <a:t> in New Bern</a:t>
              </a:r>
            </a:p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Part I, II, and III</a:t>
              </a:r>
            </a:p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Garber Methodist Church</a:t>
              </a:r>
            </a:p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4201 Country Club Road</a:t>
              </a:r>
            </a:p>
            <a:p>
              <a:pPr algn="ctr"/>
              <a:r>
                <a:rPr lang="en-US" sz="2800" b="1" dirty="0">
                  <a:solidFill>
                    <a:srgbClr val="E5544C"/>
                  </a:solidFill>
                </a:rPr>
                <a:t>Trent Woods NC 28562</a:t>
              </a:r>
            </a:p>
          </p:txBody>
        </p:sp>
        <p:pic>
          <p:nvPicPr>
            <p:cNvPr id="28" name="Picture 22" descr="Rotary International wheel transparent PNG - StickPNG">
              <a:extLst>
                <a:ext uri="{FF2B5EF4-FFF2-40B4-BE49-F238E27FC236}">
                  <a16:creationId xmlns:a16="http://schemas.microsoft.com/office/drawing/2014/main" id="{F9CB4389-420D-645E-5641-C0C927C0FA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501" y="2797484"/>
              <a:ext cx="1386948" cy="13118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7645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Summer Ends">
            <a:extLst>
              <a:ext uri="{FF2B5EF4-FFF2-40B4-BE49-F238E27FC236}">
                <a16:creationId xmlns:a16="http://schemas.microsoft.com/office/drawing/2014/main" id="{FFFCA96D-5151-BCD0-97A0-027E9FCA8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74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CFA96EB7-A2FE-FF4E-54A8-7434D1DD5FFC}"/>
              </a:ext>
            </a:extLst>
          </p:cNvPr>
          <p:cNvGrpSpPr/>
          <p:nvPr/>
        </p:nvGrpSpPr>
        <p:grpSpPr>
          <a:xfrm>
            <a:off x="5530469" y="370443"/>
            <a:ext cx="3117772" cy="2857500"/>
            <a:chOff x="5445775" y="502645"/>
            <a:chExt cx="2857500" cy="285750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4A12C1D-1197-C500-2B58-78968BADCD6D}"/>
                </a:ext>
              </a:extLst>
            </p:cNvPr>
            <p:cNvGrpSpPr/>
            <p:nvPr/>
          </p:nvGrpSpPr>
          <p:grpSpPr>
            <a:xfrm>
              <a:off x="5445775" y="502645"/>
              <a:ext cx="2857500" cy="2857500"/>
              <a:chOff x="5478826" y="359425"/>
              <a:chExt cx="2857500" cy="2857500"/>
            </a:xfrm>
          </p:grpSpPr>
          <p:pic>
            <p:nvPicPr>
              <p:cNvPr id="3" name="Picture 2" descr="The Summer Ends">
                <a:extLst>
                  <a:ext uri="{FF2B5EF4-FFF2-40B4-BE49-F238E27FC236}">
                    <a16:creationId xmlns:a16="http://schemas.microsoft.com/office/drawing/2014/main" id="{924ED417-0522-22DC-F377-D0E6C1CAB6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78826" y="359425"/>
                <a:ext cx="2857500" cy="28575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8C41A293-3BDE-1284-E50C-7CC3F6751982}"/>
                  </a:ext>
                </a:extLst>
              </p:cNvPr>
              <p:cNvSpPr/>
              <p:nvPr/>
            </p:nvSpPr>
            <p:spPr>
              <a:xfrm>
                <a:off x="6034489" y="900284"/>
                <a:ext cx="1746174" cy="177578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87F538D-4036-86A4-5829-8EAAF46CD430}"/>
                </a:ext>
              </a:extLst>
            </p:cNvPr>
            <p:cNvSpPr txBox="1"/>
            <p:nvPr/>
          </p:nvSpPr>
          <p:spPr>
            <a:xfrm>
              <a:off x="5819580" y="1148896"/>
              <a:ext cx="1641512" cy="1615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		</a:t>
              </a:r>
              <a:r>
                <a:rPr lang="en-US" sz="2400" b="1" dirty="0">
                  <a:latin typeface="Comic Sans MS" panose="030F0902030302020204" pitchFamily="66" charset="0"/>
                  <a:cs typeface="Bradley Hand ITC" panose="020F0502020204030204" pitchFamily="34" charset="0"/>
                </a:rPr>
                <a:t>RLI         	Begins</a:t>
              </a:r>
            </a:p>
            <a:p>
              <a:pPr algn="r"/>
              <a:r>
                <a:rPr lang="en-US" sz="2400" b="1" dirty="0">
                  <a:latin typeface="Comic Sans MS" panose="030F0902030302020204" pitchFamily="66" charset="0"/>
                  <a:cs typeface="Bradley Hand ITC" panose="020F0502020204030204" pitchFamily="34" charset="0"/>
                </a:rPr>
                <a:t>August </a:t>
              </a:r>
            </a:p>
            <a:p>
              <a:pPr algn="ctr"/>
              <a:r>
                <a:rPr lang="en-US" sz="2400" b="1" dirty="0">
                  <a:latin typeface="Comic Sans MS" panose="030F0902030302020204" pitchFamily="66" charset="0"/>
                  <a:cs typeface="Bradley Hand ITC" panose="020F0502020204030204" pitchFamily="34" charset="0"/>
                </a:rPr>
                <a:t>24th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95CD453-EE31-3A40-CDE1-25FFBA49C9B7}"/>
              </a:ext>
            </a:extLst>
          </p:cNvPr>
          <p:cNvGrpSpPr/>
          <p:nvPr/>
        </p:nvGrpSpPr>
        <p:grpSpPr>
          <a:xfrm>
            <a:off x="2730573" y="1638133"/>
            <a:ext cx="2799896" cy="2716909"/>
            <a:chOff x="2949654" y="1869488"/>
            <a:chExt cx="2799896" cy="2716909"/>
          </a:xfrm>
        </p:grpSpPr>
        <p:pic>
          <p:nvPicPr>
            <p:cNvPr id="8" name="Picture 2" descr="The Summer Ends">
              <a:extLst>
                <a:ext uri="{FF2B5EF4-FFF2-40B4-BE49-F238E27FC236}">
                  <a16:creationId xmlns:a16="http://schemas.microsoft.com/office/drawing/2014/main" id="{8BCB2497-B698-43B4-5FD8-10DDF134D6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9654" y="1869488"/>
              <a:ext cx="2799896" cy="27169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Rotary Leadership Institute | Rotary ...">
              <a:extLst>
                <a:ext uri="{FF2B5EF4-FFF2-40B4-BE49-F238E27FC236}">
                  <a16:creationId xmlns:a16="http://schemas.microsoft.com/office/drawing/2014/main" id="{FBAB2670-805B-F895-2E43-F86595250A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3443" y="2570773"/>
              <a:ext cx="1504664" cy="13143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9A30146-FC0B-3500-56BF-7C33B6202ED5}"/>
              </a:ext>
            </a:extLst>
          </p:cNvPr>
          <p:cNvSpPr txBox="1"/>
          <p:nvPr/>
        </p:nvSpPr>
        <p:spPr>
          <a:xfrm>
            <a:off x="420982" y="4697988"/>
            <a:ext cx="74190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36C"/>
                </a:solidFill>
              </a:rPr>
              <a:t>August 24</a:t>
            </a:r>
            <a:r>
              <a:rPr lang="en-US" sz="2800" b="1" baseline="30000" dirty="0">
                <a:solidFill>
                  <a:srgbClr val="00236C"/>
                </a:solidFill>
              </a:rPr>
              <a:t>th</a:t>
            </a:r>
            <a:r>
              <a:rPr lang="en-US" sz="2800" b="1" dirty="0">
                <a:solidFill>
                  <a:srgbClr val="00236C"/>
                </a:solidFill>
              </a:rPr>
              <a:t> in New Bern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Part I, II, and III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Garber Methodist Church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4201 Country Club Road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Trent Woods NC 28562</a:t>
            </a:r>
          </a:p>
        </p:txBody>
      </p:sp>
      <p:pic>
        <p:nvPicPr>
          <p:cNvPr id="2054" name="Picture 6" descr="Rotary International wheel transparent PNG - StickPNG">
            <a:extLst>
              <a:ext uri="{FF2B5EF4-FFF2-40B4-BE49-F238E27FC236}">
                <a16:creationId xmlns:a16="http://schemas.microsoft.com/office/drawing/2014/main" id="{9308C76C-680D-BB5A-0F94-D3EF65951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355" y="5252173"/>
            <a:ext cx="1432594" cy="143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Rotary International wheel transparent PNG - StickPNG">
            <a:extLst>
              <a:ext uri="{FF2B5EF4-FFF2-40B4-BE49-F238E27FC236}">
                <a16:creationId xmlns:a16="http://schemas.microsoft.com/office/drawing/2014/main" id="{E19C6099-17EC-725B-4A52-83F7CA34A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82" y="5252173"/>
            <a:ext cx="1432594" cy="143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325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B663AD9-70A6-7571-FAF8-77D4474CD16E}"/>
              </a:ext>
            </a:extLst>
          </p:cNvPr>
          <p:cNvGrpSpPr/>
          <p:nvPr/>
        </p:nvGrpSpPr>
        <p:grpSpPr>
          <a:xfrm>
            <a:off x="12861" y="0"/>
            <a:ext cx="9144000" cy="7315200"/>
            <a:chOff x="0" y="0"/>
            <a:chExt cx="9144000" cy="7315200"/>
          </a:xfrm>
        </p:grpSpPr>
        <p:pic>
          <p:nvPicPr>
            <p:cNvPr id="3074" name="Picture 2" descr="How Hollywood Is Agonizing Over Summer ...">
              <a:extLst>
                <a:ext uri="{FF2B5EF4-FFF2-40B4-BE49-F238E27FC236}">
                  <a16:creationId xmlns:a16="http://schemas.microsoft.com/office/drawing/2014/main" id="{EA7A4AE8-8B60-A884-C694-85ECDCD0FF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7315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14" descr="Rotary Leadership Institute Files">
              <a:extLst>
                <a:ext uri="{FF2B5EF4-FFF2-40B4-BE49-F238E27FC236}">
                  <a16:creationId xmlns:a16="http://schemas.microsoft.com/office/drawing/2014/main" id="{EEE52D3C-0B58-26A0-2F69-6ADD46D9BD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882655">
              <a:off x="4978864" y="2216411"/>
              <a:ext cx="1705521" cy="28823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E5C7317-46B5-EE44-F148-03E1CF67EC11}"/>
                </a:ext>
              </a:extLst>
            </p:cNvPr>
            <p:cNvSpPr/>
            <p:nvPr/>
          </p:nvSpPr>
          <p:spPr>
            <a:xfrm rot="20992354">
              <a:off x="4959852" y="2196132"/>
              <a:ext cx="1736026" cy="2926787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FE207D49-531F-9A0E-CBAA-119090C93701}"/>
              </a:ext>
            </a:extLst>
          </p:cNvPr>
          <p:cNvSpPr/>
          <p:nvPr/>
        </p:nvSpPr>
        <p:spPr>
          <a:xfrm rot="20321033">
            <a:off x="277141" y="316294"/>
            <a:ext cx="2576924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When 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Summer’s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</a:t>
            </a:r>
            <a:r>
              <a:rPr lang="en-U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6BB434-2507-D31B-72FF-6061E4C36741}"/>
              </a:ext>
            </a:extLst>
          </p:cNvPr>
          <p:cNvSpPr/>
          <p:nvPr/>
        </p:nvSpPr>
        <p:spPr>
          <a:xfrm rot="1620871">
            <a:off x="6183823" y="514117"/>
            <a:ext cx="265970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Consider</a:t>
            </a:r>
          </a:p>
          <a:p>
            <a:pPr algn="ctr"/>
            <a:r>
              <a:rPr lang="en-U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RLI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Part I, II, III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845237-D205-6893-D3EA-24CA80B33139}"/>
              </a:ext>
            </a:extLst>
          </p:cNvPr>
          <p:cNvSpPr txBox="1"/>
          <p:nvPr/>
        </p:nvSpPr>
        <p:spPr>
          <a:xfrm>
            <a:off x="0" y="6407014"/>
            <a:ext cx="85653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August 24th in New Bern Garber Methodist Church</a:t>
            </a:r>
          </a:p>
          <a:p>
            <a:pPr algn="ctr"/>
            <a:r>
              <a:rPr lang="en-US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4201 Country Club Road Trent Woods NC 28562</a:t>
            </a:r>
          </a:p>
        </p:txBody>
      </p:sp>
    </p:spTree>
    <p:extLst>
      <p:ext uri="{BB962C8B-B14F-4D97-AF65-F5344CB8AC3E}">
        <p14:creationId xmlns:p14="http://schemas.microsoft.com/office/powerpoint/2010/main" val="2306046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51E4E95-764A-3ED0-36CD-CFA1DB756B98}"/>
              </a:ext>
            </a:extLst>
          </p:cNvPr>
          <p:cNvGrpSpPr/>
          <p:nvPr/>
        </p:nvGrpSpPr>
        <p:grpSpPr>
          <a:xfrm>
            <a:off x="255671" y="123324"/>
            <a:ext cx="8349917" cy="2869532"/>
            <a:chOff x="255671" y="123324"/>
            <a:chExt cx="8349917" cy="2869532"/>
          </a:xfrm>
        </p:grpSpPr>
        <p:pic>
          <p:nvPicPr>
            <p:cNvPr id="1026" name="Picture 2" descr="234,600+ Summer Begins Stock Photos ...">
              <a:extLst>
                <a:ext uri="{FF2B5EF4-FFF2-40B4-BE49-F238E27FC236}">
                  <a16:creationId xmlns:a16="http://schemas.microsoft.com/office/drawing/2014/main" id="{E3B865B6-45B7-9F6A-970C-5020854F5A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703" y="123324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Picture 2" descr="234,600+ Summer Begins Stock Photos ...">
              <a:extLst>
                <a:ext uri="{FF2B5EF4-FFF2-40B4-BE49-F238E27FC236}">
                  <a16:creationId xmlns:a16="http://schemas.microsoft.com/office/drawing/2014/main" id="{C5B16BA6-7ABF-A74A-7E64-E42A6852B0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671" y="135356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Last Day Of Summer | Spotify">
              <a:extLst>
                <a:ext uri="{FF2B5EF4-FFF2-40B4-BE49-F238E27FC236}">
                  <a16:creationId xmlns:a16="http://schemas.microsoft.com/office/drawing/2014/main" id="{55A101B7-E1D6-3C53-BDA3-A46813885B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0641" y="727908"/>
              <a:ext cx="2264947" cy="22649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ight Arrow 3">
              <a:extLst>
                <a:ext uri="{FF2B5EF4-FFF2-40B4-BE49-F238E27FC236}">
                  <a16:creationId xmlns:a16="http://schemas.microsoft.com/office/drawing/2014/main" id="{F31E8661-EC60-9BB6-876B-141412D60881}"/>
                </a:ext>
              </a:extLst>
            </p:cNvPr>
            <p:cNvSpPr/>
            <p:nvPr/>
          </p:nvSpPr>
          <p:spPr>
            <a:xfrm>
              <a:off x="2730208" y="1578063"/>
              <a:ext cx="3524289" cy="94006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2DE79B8-5709-F560-1211-76900B5DA0B3}"/>
                </a:ext>
              </a:extLst>
            </p:cNvPr>
            <p:cNvSpPr txBox="1"/>
            <p:nvPr/>
          </p:nvSpPr>
          <p:spPr>
            <a:xfrm>
              <a:off x="2852928" y="985588"/>
              <a:ext cx="35242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236C"/>
                  </a:solidFill>
                </a:rPr>
                <a:t>I</a:t>
              </a:r>
              <a:r>
                <a:rPr lang="en-US" sz="2400" b="1" dirty="0">
                  <a:solidFill>
                    <a:srgbClr val="00236C"/>
                  </a:solidFill>
                </a:rPr>
                <a:t>t Only Lasts for 94 Days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0742AE5A-4886-3A19-0426-FC41BF22F1D1}"/>
              </a:ext>
            </a:extLst>
          </p:cNvPr>
          <p:cNvSpPr txBox="1"/>
          <p:nvPr/>
        </p:nvSpPr>
        <p:spPr>
          <a:xfrm>
            <a:off x="103632" y="2588414"/>
            <a:ext cx="890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36C"/>
                </a:solidFill>
              </a:rPr>
              <a:t>A Rotary Leadership Institute Diploma Lasts A </a:t>
            </a:r>
            <a:r>
              <a:rPr lang="en-US" sz="2400" b="1" dirty="0">
                <a:solidFill>
                  <a:srgbClr val="00236C"/>
                </a:solidFill>
              </a:rPr>
              <a:t>Lifetime</a:t>
            </a:r>
            <a:r>
              <a:rPr lang="en-US" sz="2800" b="1" dirty="0">
                <a:solidFill>
                  <a:srgbClr val="00236C"/>
                </a:solidFill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2DA785-7BAF-3BD1-7131-C09408934A3B}"/>
              </a:ext>
            </a:extLst>
          </p:cNvPr>
          <p:cNvSpPr txBox="1"/>
          <p:nvPr/>
        </p:nvSpPr>
        <p:spPr>
          <a:xfrm>
            <a:off x="506326" y="4310497"/>
            <a:ext cx="74190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36C"/>
                </a:solidFill>
              </a:rPr>
              <a:t>August 24</a:t>
            </a:r>
            <a:r>
              <a:rPr lang="en-US" sz="2800" b="1" baseline="30000" dirty="0">
                <a:solidFill>
                  <a:srgbClr val="00236C"/>
                </a:solidFill>
              </a:rPr>
              <a:t>th</a:t>
            </a:r>
            <a:r>
              <a:rPr lang="en-US" sz="2800" b="1" dirty="0">
                <a:solidFill>
                  <a:srgbClr val="00236C"/>
                </a:solidFill>
              </a:rPr>
              <a:t> in New Bern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Part I, II, and III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Garber Methodist Church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4201 Country Club Road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Trent Woods NC 28562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68B100-BB84-9EED-20B1-D348AE2D2993}"/>
              </a:ext>
            </a:extLst>
          </p:cNvPr>
          <p:cNvSpPr txBox="1"/>
          <p:nvPr/>
        </p:nvSpPr>
        <p:spPr>
          <a:xfrm>
            <a:off x="2023872" y="3352800"/>
            <a:ext cx="4706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36C"/>
                </a:solidFill>
              </a:rPr>
              <a:t>Start Your Journey</a:t>
            </a:r>
          </a:p>
        </p:txBody>
      </p:sp>
      <p:pic>
        <p:nvPicPr>
          <p:cNvPr id="10" name="Picture 6" descr="Rotary International wheel transparent PNG - StickPNG">
            <a:extLst>
              <a:ext uri="{FF2B5EF4-FFF2-40B4-BE49-F238E27FC236}">
                <a16:creationId xmlns:a16="http://schemas.microsoft.com/office/drawing/2014/main" id="{3F401012-83AA-46D5-B610-F57CFB045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14" y="4508461"/>
            <a:ext cx="1432594" cy="143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Rotary Leadership Institute Files">
            <a:extLst>
              <a:ext uri="{FF2B5EF4-FFF2-40B4-BE49-F238E27FC236}">
                <a16:creationId xmlns:a16="http://schemas.microsoft.com/office/drawing/2014/main" id="{4CC60520-7C1C-5F42-7684-DFE71AA10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897" y="4508461"/>
            <a:ext cx="1660691" cy="166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85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uly Printables : Free Printable Sign ...">
            <a:extLst>
              <a:ext uri="{FF2B5EF4-FFF2-40B4-BE49-F238E27FC236}">
                <a16:creationId xmlns:a16="http://schemas.microsoft.com/office/drawing/2014/main" id="{A4EFF240-BD32-A735-3EC5-EF983965A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77" y="0"/>
            <a:ext cx="2208440" cy="275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ireworks Clipart Images – Browse 17 ...">
            <a:extLst>
              <a:ext uri="{FF2B5EF4-FFF2-40B4-BE49-F238E27FC236}">
                <a16:creationId xmlns:a16="http://schemas.microsoft.com/office/drawing/2014/main" id="{36A37324-88D3-835E-2F30-FA6E0E9F3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0"/>
            <a:ext cx="3683000" cy="250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0FABF2-1448-F0DA-87C5-4ED213D97406}"/>
              </a:ext>
            </a:extLst>
          </p:cNvPr>
          <p:cNvSpPr txBox="1"/>
          <p:nvPr/>
        </p:nvSpPr>
        <p:spPr>
          <a:xfrm>
            <a:off x="2550696" y="73435"/>
            <a:ext cx="314024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00236C"/>
                </a:solidFill>
              </a:rPr>
              <a:t>WHAT</a:t>
            </a:r>
          </a:p>
          <a:p>
            <a:pPr algn="ctr"/>
            <a:r>
              <a:rPr lang="en-US" sz="4000" b="1" i="1" dirty="0">
                <a:solidFill>
                  <a:srgbClr val="00236C"/>
                </a:solidFill>
              </a:rPr>
              <a:t> DO YOU</a:t>
            </a:r>
          </a:p>
          <a:p>
            <a:pPr algn="ctr"/>
            <a:r>
              <a:rPr lang="en-US" sz="4000" b="1" i="1" dirty="0">
                <a:solidFill>
                  <a:srgbClr val="00236C"/>
                </a:solidFill>
              </a:rPr>
              <a:t> DO </a:t>
            </a:r>
          </a:p>
          <a:p>
            <a:pPr algn="ctr"/>
            <a:r>
              <a:rPr lang="en-US" sz="4000" b="1" i="1" dirty="0">
                <a:solidFill>
                  <a:srgbClr val="00236C"/>
                </a:solidFill>
              </a:rPr>
              <a:t>AFTER THE </a:t>
            </a:r>
          </a:p>
          <a:p>
            <a:pPr algn="ctr"/>
            <a:r>
              <a:rPr lang="en-US" sz="4000" b="1" i="1" dirty="0">
                <a:solidFill>
                  <a:srgbClr val="00236C"/>
                </a:solidFill>
              </a:rPr>
              <a:t>FIREWORKS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919A4-7B2A-04C7-5F47-905CC1E2BE43}"/>
              </a:ext>
            </a:extLst>
          </p:cNvPr>
          <p:cNvSpPr txBox="1"/>
          <p:nvPr/>
        </p:nvSpPr>
        <p:spPr>
          <a:xfrm>
            <a:off x="637673" y="3243534"/>
            <a:ext cx="7531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36C"/>
                </a:solidFill>
              </a:rPr>
              <a:t>Consider Starting Or</a:t>
            </a:r>
          </a:p>
          <a:p>
            <a:pPr algn="ctr"/>
            <a:r>
              <a:rPr lang="en-US" sz="3600" b="1" dirty="0">
                <a:solidFill>
                  <a:srgbClr val="00236C"/>
                </a:solidFill>
              </a:rPr>
              <a:t> Completing Your RLI Journey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40101B-3338-658D-BDDE-15C46BAB70BA}"/>
              </a:ext>
            </a:extLst>
          </p:cNvPr>
          <p:cNvSpPr txBox="1"/>
          <p:nvPr/>
        </p:nvSpPr>
        <p:spPr>
          <a:xfrm>
            <a:off x="530389" y="4549282"/>
            <a:ext cx="74190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36C"/>
                </a:solidFill>
              </a:rPr>
              <a:t>August 24</a:t>
            </a:r>
            <a:r>
              <a:rPr lang="en-US" sz="2800" b="1" baseline="30000" dirty="0">
                <a:solidFill>
                  <a:srgbClr val="00236C"/>
                </a:solidFill>
              </a:rPr>
              <a:t>th</a:t>
            </a:r>
            <a:r>
              <a:rPr lang="en-US" sz="2800" b="1" dirty="0">
                <a:solidFill>
                  <a:srgbClr val="00236C"/>
                </a:solidFill>
              </a:rPr>
              <a:t> in New Bern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Part I, II, and III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Garber Methodist Church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4201 Country Club Road</a:t>
            </a:r>
          </a:p>
          <a:p>
            <a:pPr algn="ctr"/>
            <a:r>
              <a:rPr lang="en-US" sz="2800" b="1" dirty="0">
                <a:solidFill>
                  <a:srgbClr val="00236C"/>
                </a:solidFill>
              </a:rPr>
              <a:t>Trent Woods NC 28562</a:t>
            </a:r>
          </a:p>
        </p:txBody>
      </p:sp>
      <p:pic>
        <p:nvPicPr>
          <p:cNvPr id="5" name="Picture 6" descr="Rotary International wheel transparent PNG - StickPNG">
            <a:extLst>
              <a:ext uri="{FF2B5EF4-FFF2-40B4-BE49-F238E27FC236}">
                <a16:creationId xmlns:a16="http://schemas.microsoft.com/office/drawing/2014/main" id="{0EEF0D5F-D7B7-C0B2-C162-4029C03EB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46" y="4929593"/>
            <a:ext cx="1432594" cy="143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Rotary Leadership Institute Files">
            <a:extLst>
              <a:ext uri="{FF2B5EF4-FFF2-40B4-BE49-F238E27FC236}">
                <a16:creationId xmlns:a16="http://schemas.microsoft.com/office/drawing/2014/main" id="{022C7854-817C-5667-1276-E11342C75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361" y="4812633"/>
            <a:ext cx="1660691" cy="166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64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194</Words>
  <Application>Microsoft Macintosh PowerPoint</Application>
  <PresentationFormat>Custom</PresentationFormat>
  <Paragraphs>50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santore</dc:creator>
  <cp:lastModifiedBy>anthony santore</cp:lastModifiedBy>
  <cp:revision>4</cp:revision>
  <dcterms:created xsi:type="dcterms:W3CDTF">2024-05-13T18:40:53Z</dcterms:created>
  <dcterms:modified xsi:type="dcterms:W3CDTF">2024-05-14T17:27:47Z</dcterms:modified>
</cp:coreProperties>
</file>